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9" r:id="rId1"/>
  </p:sldMasterIdLst>
  <p:notesMasterIdLst>
    <p:notesMasterId r:id="rId21"/>
  </p:notesMasterIdLst>
  <p:sldIdLst>
    <p:sldId id="261" r:id="rId2"/>
    <p:sldId id="257" r:id="rId3"/>
    <p:sldId id="258" r:id="rId4"/>
    <p:sldId id="262" r:id="rId5"/>
    <p:sldId id="264" r:id="rId6"/>
    <p:sldId id="263" r:id="rId7"/>
    <p:sldId id="282" r:id="rId8"/>
    <p:sldId id="281" r:id="rId9"/>
    <p:sldId id="266" r:id="rId10"/>
    <p:sldId id="270" r:id="rId11"/>
    <p:sldId id="265" r:id="rId12"/>
    <p:sldId id="268" r:id="rId13"/>
    <p:sldId id="269" r:id="rId14"/>
    <p:sldId id="271" r:id="rId15"/>
    <p:sldId id="272" r:id="rId16"/>
    <p:sldId id="276" r:id="rId17"/>
    <p:sldId id="278" r:id="rId18"/>
    <p:sldId id="277" r:id="rId19"/>
    <p:sldId id="27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689" autoAdjust="0"/>
  </p:normalViewPr>
  <p:slideViewPr>
    <p:cSldViewPr snapToGrid="0">
      <p:cViewPr varScale="1">
        <p:scale>
          <a:sx n="63" d="100"/>
          <a:sy n="63" d="100"/>
        </p:scale>
        <p:origin x="996" y="66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" d="1"/>
        <a:sy n="1" d="1"/>
      </p:scale>
      <p:origin x="0" y="-25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E0CF2A-ED0B-457C-8B05-95C0EF2F08BB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49701F-C54E-4BCE-82A1-C2E8AC90F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193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কাজের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প্রতি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আত্মবিশ্বাসী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উঠা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কিছু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মানুষের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ছবি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দেখানোর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মাধ্যমে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শিক্ষার্থীদের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স্বাগতম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জানানো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যেতে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পারে</a:t>
            </a:r>
            <a:r>
              <a:rPr lang="en-US" baseline="0" dirty="0" smtClean="0"/>
              <a:t>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9701F-C54E-4BCE-82A1-C2E8AC90F4D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021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প্রশ্ন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করবেন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ছবিতে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তোমরা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দেখছ?ছবির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উপহারটি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পাওয়ার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পেছনের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ভূমিকা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ছিল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?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উত্তর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গুলো জোড়ায় বসে করবে। সময় নির্দিষ্ট করে দিন। সর্বশেষে শিক্ষার্থীরা কী কাজ করবে বা আপনার নির্দেশনা বুঝল কিনা যাচাই করে কাজটি করতে বলবেন।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 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9701F-C54E-4BCE-82A1-C2E8AC90F4D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8724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শিক্ষক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স্লাইডের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ছবিগুলো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শিক্ষার্থীদের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দেখিয়ে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আত্মবিশ্বাস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কীভাবে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সফলতা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নিয়ে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আনে</a:t>
            </a:r>
            <a:r>
              <a:rPr lang="en-US" baseline="0" dirty="0" smtClean="0"/>
              <a:t>? </a:t>
            </a:r>
            <a:r>
              <a:rPr lang="en-US" baseline="0" dirty="0" err="1" smtClean="0"/>
              <a:t>কেন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আমাদের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আত্মবিশ্বাসী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হওয়ার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প্রয়োজন</a:t>
            </a:r>
            <a:r>
              <a:rPr lang="en-US" baseline="0" dirty="0" smtClean="0"/>
              <a:t> ?  ( </a:t>
            </a:r>
            <a:r>
              <a:rPr lang="en-US" baseline="0" dirty="0" err="1" smtClean="0"/>
              <a:t>উত্তর</a:t>
            </a:r>
            <a:r>
              <a:rPr lang="en-US" baseline="0" dirty="0" smtClean="0"/>
              <a:t>: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9701F-C54E-4BCE-82A1-C2E8AC90F4D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0863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শিক্ষক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প্রশ্ন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করবেন</a:t>
            </a:r>
            <a:r>
              <a:rPr lang="en-US" baseline="0" dirty="0" smtClean="0"/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?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পরে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উত্তরটি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দেখাবেন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en-US" sz="12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12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9701F-C54E-4BCE-82A1-C2E8AC90F4D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6612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শিক্ষক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ছবিগুলো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দেখিয়ে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শিক্ষার্থীদের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কাছ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থেকে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জেনে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নিবেন</a:t>
            </a:r>
            <a:r>
              <a:rPr lang="en-US" baseline="0" dirty="0" smtClean="0"/>
              <a:t> </a:t>
            </a:r>
            <a:r>
              <a:rPr lang="en-US" dirty="0" err="1" smtClean="0"/>
              <a:t>আমরা</a:t>
            </a:r>
            <a:r>
              <a:rPr lang="en-US" dirty="0" smtClean="0"/>
              <a:t> </a:t>
            </a:r>
            <a:r>
              <a:rPr lang="en-US" dirty="0" err="1" smtClean="0"/>
              <a:t>কিসের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জোরে</a:t>
            </a:r>
            <a:r>
              <a:rPr lang="en-US" dirty="0" smtClean="0"/>
              <a:t> </a:t>
            </a:r>
            <a:r>
              <a:rPr lang="en-US" dirty="0" err="1" smtClean="0"/>
              <a:t>স্বাধীনতা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পেয়েছি</a:t>
            </a:r>
            <a:r>
              <a:rPr lang="en-US" baseline="0" dirty="0" smtClean="0"/>
              <a:t>?  </a:t>
            </a:r>
            <a:r>
              <a:rPr lang="en-US" baseline="0" dirty="0" err="1" smtClean="0"/>
              <a:t>কীভাবে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পেয়েছি</a:t>
            </a:r>
            <a:r>
              <a:rPr lang="en-US" baseline="0" dirty="0" smtClean="0"/>
              <a:t> ? (</a:t>
            </a:r>
            <a:r>
              <a:rPr lang="en-US" baseline="0" dirty="0" err="1" smtClean="0"/>
              <a:t>যুদ্ধজয়ের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মাধ্যমে</a:t>
            </a:r>
            <a:r>
              <a:rPr lang="en-US" baseline="0" dirty="0" smtClean="0"/>
              <a:t> 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9701F-C54E-4BCE-82A1-C2E8AC90F4D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680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শিক্ষক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সবার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লেখার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ছবিগলোর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পেছনে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প্রবল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আত্মবিশ্বাস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ছিল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তার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গুরুত্ব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ব্যাখ্যা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বুঝিয়ে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দিবেন</a:t>
            </a:r>
            <a:r>
              <a:rPr lang="en-US" baseline="0" dirty="0" smtClean="0"/>
              <a:t>। ( </a:t>
            </a:r>
            <a:r>
              <a:rPr lang="en-US" baseline="0" dirty="0" err="1" smtClean="0"/>
              <a:t>উত্তর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কাজে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সফলতা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অনেকাংশে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নির্ভর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আত্মবিশ্বাসের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উপর</a:t>
            </a:r>
            <a:r>
              <a:rPr lang="en-US" baseline="0" dirty="0" smtClean="0"/>
              <a:t>। </a:t>
            </a:r>
            <a:r>
              <a:rPr lang="en-US" baseline="0" dirty="0" err="1" smtClean="0"/>
              <a:t>কাজে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আত্মবিশ্বাস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থকলে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কোন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কাজ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যথাযথভাবে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সম্পন্ন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যায়</a:t>
            </a:r>
            <a:r>
              <a:rPr lang="en-US" baseline="0" dirty="0" smtClean="0"/>
              <a:t>।)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9701F-C54E-4BCE-82A1-C2E8AC90F4D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554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সম্ভাব্য</a:t>
            </a:r>
            <a:r>
              <a:rPr lang="en-US" dirty="0" smtClean="0"/>
              <a:t> </a:t>
            </a:r>
            <a:r>
              <a:rPr lang="en-US" dirty="0" err="1" smtClean="0"/>
              <a:t>উত্তর</a:t>
            </a:r>
            <a:r>
              <a:rPr lang="en-US" dirty="0" smtClean="0"/>
              <a:t>:</a:t>
            </a:r>
            <a:r>
              <a:rPr lang="en-US" baseline="0" dirty="0" smtClean="0"/>
              <a:t> ১। </a:t>
            </a:r>
            <a:r>
              <a:rPr lang="en-US" baseline="0" dirty="0" err="1" smtClean="0"/>
              <a:t>আত্মবিশ্বাস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হলো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নিজের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প্রতি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বিশ্বাস</a:t>
            </a:r>
            <a:r>
              <a:rPr lang="en-US" baseline="0" dirty="0" smtClean="0"/>
              <a:t> ২। </a:t>
            </a:r>
            <a:r>
              <a:rPr lang="en-US" baseline="0" dirty="0" err="1" smtClean="0"/>
              <a:t>আত্মবিশ্বাস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কাজে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প্রেরণা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যোগায়</a:t>
            </a:r>
            <a:r>
              <a:rPr lang="en-US" baseline="0" dirty="0" smtClean="0"/>
              <a:t>। </a:t>
            </a:r>
            <a:r>
              <a:rPr lang="en-US" baseline="0" dirty="0" err="1" smtClean="0"/>
              <a:t>আত্মবিশাসী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মানূষ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কোন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কাজ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ভয়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পায়</a:t>
            </a:r>
            <a:r>
              <a:rPr lang="en-US" baseline="0" dirty="0" smtClean="0"/>
              <a:t> না।।  </a:t>
            </a:r>
            <a:r>
              <a:rPr lang="en-US" baseline="0" dirty="0" err="1" smtClean="0"/>
              <a:t>তারা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কঠোর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পরিশ্রমী</a:t>
            </a:r>
            <a:r>
              <a:rPr lang="en-US" baseline="0" dirty="0" smtClean="0"/>
              <a:t> , </a:t>
            </a:r>
            <a:r>
              <a:rPr lang="en-US" baseline="0" dirty="0" err="1" smtClean="0"/>
              <a:t>কঠোর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পরিশ্রমের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দ্বারা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তারা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কাজে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সফল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</a:t>
            </a:r>
            <a:r>
              <a:rPr lang="en-US" baseline="0" dirty="0" smtClean="0"/>
              <a:t>। ৩। </a:t>
            </a:r>
            <a:r>
              <a:rPr lang="en-US" baseline="0" dirty="0" err="1" smtClean="0"/>
              <a:t>প্রবল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আত্মবিশ্বাস</a:t>
            </a:r>
            <a:r>
              <a:rPr lang="en-US" baseline="0" dirty="0" smtClean="0"/>
              <a:t>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9701F-C54E-4BCE-82A1-C2E8AC90F4D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448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9701F-C54E-4BCE-82A1-C2E8AC90F4D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53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9701F-C54E-4BCE-82A1-C2E8AC90F4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36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প্রশ্ন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করবেন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ছবিতে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তোমরা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দেখছ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?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ছবির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দুজনকে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চেন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?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তাঁদের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সম্পর্কে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বলতে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পার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?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তাঁদের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সফলতার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পেছনে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কারণ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?(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আত্মবিশ্বাস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)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উত্তর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প্রদানের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আপনি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সঠিক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উত্তরটি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দিয়ে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(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উত্তরঃ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কাজে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সফলতা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আত্মবিশ্বাস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) 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ঘোষণা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করবেন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।      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9701F-C54E-4BCE-82A1-C2E8AC90F4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692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9701F-C54E-4BCE-82A1-C2E8AC90F4D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716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শিক্ষক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ভিডিওটি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দেখানোর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শিক্ষার্থীদের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কাছে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প্রশ্নো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করবে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আত্মবিশ্বাস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কেন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প্রয়োজন</a:t>
            </a:r>
            <a:r>
              <a:rPr lang="en-US" baseline="0" dirty="0" smtClean="0"/>
              <a:t>? </a:t>
            </a:r>
            <a:r>
              <a:rPr lang="en-US" baseline="0" dirty="0" err="1" smtClean="0"/>
              <a:t>আত্মবিশ্বাস</a:t>
            </a:r>
            <a:r>
              <a:rPr lang="en-US" baseline="0" dirty="0" smtClean="0"/>
              <a:t> না </a:t>
            </a:r>
            <a:r>
              <a:rPr lang="en-US" baseline="0" dirty="0" err="1" smtClean="0"/>
              <a:t>থাকলে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</a:t>
            </a:r>
            <a:r>
              <a:rPr lang="en-US" baseline="0" smtClean="0"/>
              <a:t>?  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9701F-C54E-4BCE-82A1-C2E8AC90F4D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859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শিক্ষক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স্লাইডের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ছবি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দেখিয়ে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শিক্ষার্থীদের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কাছ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থেকে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জেনে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নিবেন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কীভাবে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লেখক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হিসেবে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সফল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হলো</a:t>
            </a:r>
            <a:r>
              <a:rPr lang="en-US" baseline="0" dirty="0" smtClean="0"/>
              <a:t>? </a:t>
            </a:r>
            <a:r>
              <a:rPr lang="en-US" baseline="0" dirty="0" err="1" smtClean="0"/>
              <a:t>কোনো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কাজে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সফল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প্রয়োজন</a:t>
            </a:r>
            <a:r>
              <a:rPr lang="en-US" baseline="0" dirty="0" smtClean="0"/>
              <a:t>?  ( </a:t>
            </a:r>
            <a:r>
              <a:rPr lang="en-US" baseline="0" dirty="0" err="1" smtClean="0"/>
              <a:t>আত্মবিশ্বাস</a:t>
            </a:r>
            <a:r>
              <a:rPr lang="en-US" baseline="0" dirty="0" smtClean="0"/>
              <a:t> 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9701F-C54E-4BCE-82A1-C2E8AC90F4D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363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শিক্ষক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স্লাইডের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ছবিগুলো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দেখিয়ে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রবার্ট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ব্রুস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সম্পর্কে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শিক্ষার্থীদের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কাছ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প্রশ্নোত্তরে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জেনে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নিয়ে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আত্মবিশ্বাসের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গুরুত্ব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ব্যাখ্যা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বুঝিয়ে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দিবেন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পরে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স্লাইডের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ধারণাটি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দেখাবেন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9701F-C54E-4BCE-82A1-C2E8AC90F4D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8232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শিক্ষক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স্লাইডের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ছবিগুলো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দেখিয়ে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শিক্ষার্থীদের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কাছ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জেনে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নিবেন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?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কীভাবে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মানুষের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জীবনে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সফলতা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আনে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?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পরে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উত্তরটি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দেখাবেন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US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9701F-C54E-4BCE-82A1-C2E8AC90F4D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2168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শিক্ষক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শিক্ষার্থীদের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কাছে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জানতে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চাইবে</a:t>
            </a:r>
            <a:r>
              <a:rPr lang="en-US" baseline="0" dirty="0" smtClean="0"/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এখতিয়ার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উদ্দীন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মুহাম্মদ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বিন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বখতিয়ার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খলজী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কীভাবে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নবদ্বীপ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জয়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করেছিলেন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r>
              <a:rPr lang="en-US" sz="12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পরে</a:t>
            </a:r>
            <a:r>
              <a:rPr lang="en-US" sz="12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উত্তরটি</a:t>
            </a:r>
            <a:r>
              <a:rPr lang="en-US" sz="12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দেখাবেন</a:t>
            </a:r>
            <a:r>
              <a:rPr lang="en-US" sz="12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US" sz="12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9701F-C54E-4BCE-82A1-C2E8AC90F4D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256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22EC5-F6A9-48D3-8A2C-790447529B5A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22F3-25F4-4E57-8168-D5E1D3B04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808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22EC5-F6A9-48D3-8A2C-790447529B5A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22F3-25F4-4E57-8168-D5E1D3B04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93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22EC5-F6A9-48D3-8A2C-790447529B5A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22F3-25F4-4E57-8168-D5E1D3B04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492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22EC5-F6A9-48D3-8A2C-790447529B5A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22F3-25F4-4E57-8168-D5E1D3B04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92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22EC5-F6A9-48D3-8A2C-790447529B5A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22F3-25F4-4E57-8168-D5E1D3B04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306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22EC5-F6A9-48D3-8A2C-790447529B5A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22F3-25F4-4E57-8168-D5E1D3B04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752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22EC5-F6A9-48D3-8A2C-790447529B5A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22F3-25F4-4E57-8168-D5E1D3B04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375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22EC5-F6A9-48D3-8A2C-790447529B5A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22F3-25F4-4E57-8168-D5E1D3B04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288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22EC5-F6A9-48D3-8A2C-790447529B5A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22F3-25F4-4E57-8168-D5E1D3B04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722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22EC5-F6A9-48D3-8A2C-790447529B5A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22F3-25F4-4E57-8168-D5E1D3B04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315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22EC5-F6A9-48D3-8A2C-790447529B5A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22F3-25F4-4E57-8168-D5E1D3B04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03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22EC5-F6A9-48D3-8A2C-790447529B5A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122F3-25F4-4E57-8168-D5E1D3B04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36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44488" y="1422012"/>
            <a:ext cx="8412480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এই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স্লাইডটি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সম্মানিত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শিক্ষকবৃন্দের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জন্য</a:t>
            </a:r>
            <a:r>
              <a:rPr lang="en-US" sz="360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</a:b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তাই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স্লাইডটি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হাইড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অবস্থায়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অছে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1744488" y="2900818"/>
            <a:ext cx="8412480" cy="2862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bn-BD" sz="3600" dirty="0">
                <a:latin typeface="NikoshBAN" pitchFamily="2" charset="0"/>
                <a:cs typeface="NikoshBAN" pitchFamily="2" charset="0"/>
              </a:rPr>
              <a:t>পাঠটি শ্রেণিকক্ষে উপস্থাপনের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প্রয়োজনীয়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dirty="0">
                <a:latin typeface="NikoshBAN" pitchFamily="2" charset="0"/>
                <a:cs typeface="NikoshBAN" pitchFamily="2" charset="0"/>
              </a:rPr>
              <a:t>পরামর্শ ও দিক-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নির্দেশনা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Slide Note </a:t>
            </a:r>
            <a:r>
              <a:rPr lang="bn-BD" sz="3600" dirty="0">
                <a:latin typeface="NikoshBAN" pitchFamily="2" charset="0"/>
                <a:cs typeface="NikoshBAN" pitchFamily="2" charset="0"/>
              </a:rPr>
              <a:t>এ দেয়া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আছে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।</a:t>
            </a:r>
            <a:r>
              <a:rPr lang="bn-BD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উপস্থাপনের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পূর্বে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dirty="0">
                <a:latin typeface="NikoshBAN" pitchFamily="2" charset="0"/>
                <a:cs typeface="NikoshBAN" pitchFamily="2" charset="0"/>
              </a:rPr>
              <a:t>সম্মানিত শিক্ষকগণ 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'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স্লাইড-নোটগুলো</a:t>
            </a:r>
            <a:r>
              <a:rPr lang="bn-BD" sz="3600" dirty="0">
                <a:latin typeface="NikoshBAN" pitchFamily="2" charset="0"/>
                <a:cs typeface="NikoshBAN" pitchFamily="2" charset="0"/>
              </a:rPr>
              <a:t>'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দেখে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নি</a:t>
            </a:r>
            <a:r>
              <a:rPr lang="bn-BD" sz="3600" dirty="0">
                <a:latin typeface="NikoshBAN" pitchFamily="2" charset="0"/>
                <a:cs typeface="NikoshBAN" pitchFamily="2" charset="0"/>
              </a:rPr>
              <a:t>বেন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প্রয়োজনে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নিজের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মত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ছবি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ভিডিও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প্রশ্ন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সংযোজন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বা 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বিয়োজন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পারেন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। 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288606" y="1084899"/>
            <a:ext cx="10972952" cy="5993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flipH="1">
            <a:off x="280987" y="437556"/>
            <a:ext cx="53337" cy="6206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0987" y="6640396"/>
            <a:ext cx="10980571" cy="49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H="1">
            <a:off x="11261556" y="437555"/>
            <a:ext cx="45719" cy="62518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flipH="1">
            <a:off x="10601423" y="483275"/>
            <a:ext cx="54853" cy="6206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88606" y="421794"/>
            <a:ext cx="10995810" cy="614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65746" y="6040319"/>
            <a:ext cx="1099581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flipH="1">
            <a:off x="1049055" y="421794"/>
            <a:ext cx="45719" cy="6218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45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126" y="1278588"/>
            <a:ext cx="3715522" cy="37017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6"/>
          <a:stretch/>
        </p:blipFill>
        <p:spPr>
          <a:xfrm>
            <a:off x="5567080" y="1228280"/>
            <a:ext cx="4149474" cy="37520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43851" y="4950630"/>
            <a:ext cx="4375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পৃথিবীর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সর্বোচ্চ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শৃঙ্গ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এভারেস্ট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97415" y="4939410"/>
            <a:ext cx="3867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এভারেস্ট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বিজয়ী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এম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এ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মুহিত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5263" y="5512964"/>
            <a:ext cx="9113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হলো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নিজের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প্রতি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বিশ্বাস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কাজে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থাকলে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আমরা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যে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কোনো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যথাযথভাবে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সম্পন্ন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পারি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0156" y="469502"/>
            <a:ext cx="5824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ছবিতে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দেখতে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পাচ্ছো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 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    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5753" y="1147780"/>
            <a:ext cx="10972952" cy="5993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flipH="1">
            <a:off x="280987" y="437556"/>
            <a:ext cx="53337" cy="6206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0987" y="6640396"/>
            <a:ext cx="10980571" cy="49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flipH="1">
            <a:off x="11261556" y="437555"/>
            <a:ext cx="45719" cy="62518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flipH="1">
            <a:off x="10601423" y="483275"/>
            <a:ext cx="54853" cy="6206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88606" y="421794"/>
            <a:ext cx="10995810" cy="614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34324" y="5489686"/>
            <a:ext cx="1099581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flipH="1">
            <a:off x="1049055" y="421794"/>
            <a:ext cx="45719" cy="6218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93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925" y="1310087"/>
            <a:ext cx="3870127" cy="3330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1015647" y="4743827"/>
            <a:ext cx="5162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এখতিয়ার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উদ্দীন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মুহাম্মদ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বিন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বখতিয়ার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খলজী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2" r="2885"/>
          <a:stretch/>
        </p:blipFill>
        <p:spPr>
          <a:xfrm>
            <a:off x="6393145" y="1282900"/>
            <a:ext cx="4042229" cy="33578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1350822" y="5440949"/>
            <a:ext cx="92048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মাত্র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১৭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জন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সৈন্য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নিয়ে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নবদ্বীপ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জয়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করেছিলেন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নদীয়ার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বিশাল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সৈন্য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বাহিনীর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বিরুদ্ধে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আত্মবিশ্বাসের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জোরেই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সম্ভব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হয়েছিল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35606" y="4717377"/>
            <a:ext cx="2415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এটি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যুদ্ধক্ষেত্র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36983" y="523470"/>
            <a:ext cx="2962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ছবির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মানুষটি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    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1463" y="1222193"/>
            <a:ext cx="10972952" cy="5993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flipH="1">
            <a:off x="280987" y="437556"/>
            <a:ext cx="53337" cy="6206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80987" y="6640396"/>
            <a:ext cx="10980571" cy="49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flipH="1">
            <a:off x="11261556" y="437555"/>
            <a:ext cx="45719" cy="62518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10601423" y="483275"/>
            <a:ext cx="54853" cy="6206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88606" y="421794"/>
            <a:ext cx="10995810" cy="614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34324" y="5292141"/>
            <a:ext cx="1099581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flipH="1">
            <a:off x="1049055" y="421794"/>
            <a:ext cx="45719" cy="6218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07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535116"/>
            <a:ext cx="6309360" cy="37856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72906" y="460123"/>
            <a:ext cx="27814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NikoshBAN" panose="02000000000000000000" pitchFamily="2" charset="0"/>
                <a:cs typeface="NikoshBAN" panose="02000000000000000000" pitchFamily="2" charset="0"/>
              </a:rPr>
              <a:t>জোড়ায়</a:t>
            </a:r>
            <a:r>
              <a:rPr lang="en-US" sz="4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en-US" sz="4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800" dirty="0"/>
          </a:p>
        </p:txBody>
      </p:sp>
      <p:sp>
        <p:nvSpPr>
          <p:cNvPr id="8" name="TextBox 7"/>
          <p:cNvSpPr txBox="1"/>
          <p:nvPr/>
        </p:nvSpPr>
        <p:spPr>
          <a:xfrm>
            <a:off x="1199608" y="5750070"/>
            <a:ext cx="9173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তোমার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জানা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বা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চেনা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আরও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কিছু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আত্মবিশ্বাসী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মানুষের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নাম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লেখ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</a:p>
        </p:txBody>
      </p:sp>
      <p:sp>
        <p:nvSpPr>
          <p:cNvPr id="7" name="Rectangle 6"/>
          <p:cNvSpPr/>
          <p:nvPr/>
        </p:nvSpPr>
        <p:spPr>
          <a:xfrm>
            <a:off x="277175" y="1313686"/>
            <a:ext cx="10972952" cy="5993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flipH="1">
            <a:off x="280987" y="437556"/>
            <a:ext cx="53337" cy="6206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0987" y="6640396"/>
            <a:ext cx="10980571" cy="49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flipH="1">
            <a:off x="11261556" y="437555"/>
            <a:ext cx="45719" cy="62518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flipH="1">
            <a:off x="10601423" y="483275"/>
            <a:ext cx="54853" cy="6206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88606" y="421794"/>
            <a:ext cx="10995810" cy="614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34324" y="5542836"/>
            <a:ext cx="1099581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flipH="1">
            <a:off x="1049055" y="421794"/>
            <a:ext cx="45719" cy="6218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301240" y="1343653"/>
            <a:ext cx="45719" cy="42449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021826" y="1313686"/>
            <a:ext cx="45719" cy="4229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64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9" r="6856" b="4999"/>
          <a:stretch/>
        </p:blipFill>
        <p:spPr>
          <a:xfrm>
            <a:off x="1102022" y="1587587"/>
            <a:ext cx="4526280" cy="38069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3186150" y="504766"/>
            <a:ext cx="6034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ছবি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দুটি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দেখে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বোঝা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যায়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  </a:t>
            </a:r>
            <a:endParaRPr lang="en-US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5897" y="5850275"/>
            <a:ext cx="9799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যার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নিজের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প্রতি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বিশ্বাস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থাকে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কোন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কাজে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সফল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হবেই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0273" y="1319058"/>
            <a:ext cx="11012475" cy="6493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H="1">
            <a:off x="280987" y="437556"/>
            <a:ext cx="53337" cy="6206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80987" y="6640396"/>
            <a:ext cx="10980571" cy="49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H="1">
            <a:off x="11261556" y="437555"/>
            <a:ext cx="45719" cy="62518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8606" y="421794"/>
            <a:ext cx="10995810" cy="614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34324" y="5598102"/>
            <a:ext cx="1099581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5"/>
          <a:stretch/>
        </p:blipFill>
        <p:spPr>
          <a:xfrm>
            <a:off x="5771272" y="1587587"/>
            <a:ext cx="4804969" cy="3643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4372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748" y="1375589"/>
            <a:ext cx="5960012" cy="39657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13029" y="452534"/>
            <a:ext cx="28430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87748" y="5892334"/>
            <a:ext cx="58057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হলো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নিজের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প্রতি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বিশ্বাস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7655" y="1208070"/>
            <a:ext cx="10972952" cy="5993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H="1">
            <a:off x="280987" y="437556"/>
            <a:ext cx="53337" cy="6206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80987" y="6640396"/>
            <a:ext cx="10980571" cy="49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H="1">
            <a:off x="11261556" y="437555"/>
            <a:ext cx="45719" cy="62518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flipH="1">
            <a:off x="10601423" y="483275"/>
            <a:ext cx="54853" cy="6206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8606" y="421794"/>
            <a:ext cx="10995810" cy="614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65746" y="5806440"/>
            <a:ext cx="1099581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flipH="1">
            <a:off x="1049055" y="421794"/>
            <a:ext cx="45719" cy="6218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4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5" r="12753"/>
          <a:stretch/>
        </p:blipFill>
        <p:spPr>
          <a:xfrm>
            <a:off x="958306" y="1295905"/>
            <a:ext cx="5029200" cy="335754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372" y="1290379"/>
            <a:ext cx="4562617" cy="336306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271582" y="466086"/>
            <a:ext cx="3982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ছবিতে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দেখতে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পাচ্ছো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7435" y="4624308"/>
            <a:ext cx="2612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বিজয়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উল্লাস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02880" y="4606880"/>
            <a:ext cx="3133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আত্মসমর্প</a:t>
            </a:r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ণ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8306" y="5497069"/>
            <a:ext cx="92799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আত্মবিশ্বাসের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জোরেই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মুক্তিযোদ্ধারা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পাকিস্তানী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বাহিনী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কে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পরাজিত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আমাদের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প্রিয়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স্বাধীনতা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এনেছিল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8606" y="1084899"/>
            <a:ext cx="10972952" cy="5993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H="1">
            <a:off x="280987" y="437556"/>
            <a:ext cx="53337" cy="6206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0987" y="6640396"/>
            <a:ext cx="10980571" cy="49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flipH="1">
            <a:off x="11261556" y="437555"/>
            <a:ext cx="45719" cy="62518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flipH="1">
            <a:off x="10724354" y="466086"/>
            <a:ext cx="54853" cy="6206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88606" y="421794"/>
            <a:ext cx="10995810" cy="614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88606" y="5416112"/>
            <a:ext cx="1099581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flipH="1">
            <a:off x="774721" y="421794"/>
            <a:ext cx="45719" cy="6218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88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23160" y="4373880"/>
            <a:ext cx="6736080" cy="1802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8"/>
          <a:stretch/>
        </p:blipFill>
        <p:spPr>
          <a:xfrm>
            <a:off x="3092392" y="1382900"/>
            <a:ext cx="5003482" cy="38442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88180" y="506996"/>
            <a:ext cx="2613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NikoshBAN" panose="02000000000000000000" pitchFamily="2" charset="0"/>
                <a:cs typeface="NikoshBAN" panose="02000000000000000000" pitchFamily="2" charset="0"/>
              </a:rPr>
              <a:t>দলগত</a:t>
            </a:r>
            <a:r>
              <a:rPr lang="en-US" sz="4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en-US" sz="4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800" dirty="0"/>
          </a:p>
        </p:txBody>
      </p:sp>
      <p:sp>
        <p:nvSpPr>
          <p:cNvPr id="11" name="TextBox 10"/>
          <p:cNvSpPr txBox="1"/>
          <p:nvPr/>
        </p:nvSpPr>
        <p:spPr>
          <a:xfrm>
            <a:off x="1433802" y="5272097"/>
            <a:ext cx="91447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তোমরা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নিজেরা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আত্মবিশ্বাসী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হয়ে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কোন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করেছো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তার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দলে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আলোচনা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লিখ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0987" y="1329205"/>
            <a:ext cx="10972952" cy="5993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flipH="1">
            <a:off x="280987" y="437556"/>
            <a:ext cx="53337" cy="6206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80987" y="6640396"/>
            <a:ext cx="10980571" cy="49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11261556" y="437555"/>
            <a:ext cx="45719" cy="62518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flipH="1">
            <a:off x="10601423" y="483275"/>
            <a:ext cx="54853" cy="6206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88606" y="421794"/>
            <a:ext cx="10995810" cy="614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34324" y="5259912"/>
            <a:ext cx="1099581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flipH="1">
            <a:off x="1049055" y="421794"/>
            <a:ext cx="45719" cy="6218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10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910" y="3061352"/>
            <a:ext cx="1599433" cy="988917"/>
          </a:xfrm>
        </p:spPr>
      </p:pic>
      <p:sp>
        <p:nvSpPr>
          <p:cNvPr id="4" name="Rounded Rectangle 3"/>
          <p:cNvSpPr/>
          <p:nvPr/>
        </p:nvSpPr>
        <p:spPr>
          <a:xfrm>
            <a:off x="2964179" y="1930613"/>
            <a:ext cx="3722113" cy="6824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 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915906" y="4645875"/>
            <a:ext cx="7664269" cy="7634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 err="1" smtClean="0"/>
              <a:t>পরীক্ষায়</a:t>
            </a:r>
            <a:r>
              <a:rPr lang="en-US" sz="4000" dirty="0" smtClean="0"/>
              <a:t> </a:t>
            </a:r>
            <a:r>
              <a:rPr lang="en-US" sz="4000" dirty="0" err="1" smtClean="0"/>
              <a:t>ভালো</a:t>
            </a:r>
            <a:r>
              <a:rPr lang="en-US" sz="4000" dirty="0" smtClean="0"/>
              <a:t> </a:t>
            </a:r>
            <a:r>
              <a:rPr lang="en-US" sz="4000" dirty="0" err="1" smtClean="0"/>
              <a:t>ফলাফল</a:t>
            </a:r>
            <a:r>
              <a:rPr lang="en-US" sz="4000" dirty="0" smtClean="0"/>
              <a:t> </a:t>
            </a:r>
            <a:r>
              <a:rPr lang="en-US" sz="4000" dirty="0" err="1" smtClean="0"/>
              <a:t>করার</a:t>
            </a:r>
            <a:r>
              <a:rPr lang="en-US" sz="4000" dirty="0" smtClean="0"/>
              <a:t> </a:t>
            </a:r>
            <a:r>
              <a:rPr lang="en-US" sz="4000" dirty="0" err="1" smtClean="0"/>
              <a:t>জন্য</a:t>
            </a:r>
            <a:r>
              <a:rPr lang="en-US" sz="4000" dirty="0" smtClean="0"/>
              <a:t> </a:t>
            </a:r>
            <a:r>
              <a:rPr lang="en-US" sz="4000" dirty="0" err="1" smtClean="0"/>
              <a:t>কী</a:t>
            </a:r>
            <a:r>
              <a:rPr lang="en-US" sz="4000" dirty="0" smtClean="0"/>
              <a:t> </a:t>
            </a:r>
            <a:r>
              <a:rPr lang="en-US" sz="4000" dirty="0" err="1" smtClean="0"/>
              <a:t>প্রয়োজন</a:t>
            </a:r>
            <a:r>
              <a:rPr lang="en-US" sz="4000" dirty="0" smtClean="0"/>
              <a:t>? </a:t>
            </a:r>
            <a:endParaRPr lang="en-US" sz="4000" dirty="0"/>
          </a:p>
        </p:txBody>
      </p:sp>
      <p:sp>
        <p:nvSpPr>
          <p:cNvPr id="8" name="Rounded Rectangle 7"/>
          <p:cNvSpPr/>
          <p:nvPr/>
        </p:nvSpPr>
        <p:spPr>
          <a:xfrm>
            <a:off x="2956693" y="2950509"/>
            <a:ext cx="7644730" cy="11685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কীভাবে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মানুষের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জীবনে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সফলতা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আনে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   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910" y="1833745"/>
            <a:ext cx="1615440" cy="10405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750" y="4464584"/>
            <a:ext cx="1569720" cy="10632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45082" y="452534"/>
            <a:ext cx="21433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NikoshBAN" panose="02000000000000000000" pitchFamily="2" charset="0"/>
                <a:cs typeface="NikoshBAN" panose="02000000000000000000" pitchFamily="2" charset="0"/>
              </a:rPr>
              <a:t>মূল্যায়ন</a:t>
            </a:r>
            <a:r>
              <a:rPr lang="en-US" sz="5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5400" dirty="0"/>
          </a:p>
        </p:txBody>
      </p:sp>
      <p:sp>
        <p:nvSpPr>
          <p:cNvPr id="13" name="Rectangle 12"/>
          <p:cNvSpPr/>
          <p:nvPr/>
        </p:nvSpPr>
        <p:spPr>
          <a:xfrm>
            <a:off x="288606" y="1389787"/>
            <a:ext cx="10972952" cy="5993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flipH="1">
            <a:off x="280987" y="437556"/>
            <a:ext cx="53337" cy="6206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80987" y="6640396"/>
            <a:ext cx="10980571" cy="49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flipH="1">
            <a:off x="11261556" y="437555"/>
            <a:ext cx="45719" cy="62518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flipH="1">
            <a:off x="10601423" y="483275"/>
            <a:ext cx="54853" cy="6206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88606" y="421794"/>
            <a:ext cx="10995810" cy="614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65746" y="6040319"/>
            <a:ext cx="1099581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1049055" y="421794"/>
            <a:ext cx="45719" cy="6218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41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90107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as-IN" dirty="0"/>
          </a:p>
        </p:txBody>
      </p:sp>
      <p:sp>
        <p:nvSpPr>
          <p:cNvPr id="5" name="TextBox 4"/>
          <p:cNvSpPr txBox="1"/>
          <p:nvPr/>
        </p:nvSpPr>
        <p:spPr>
          <a:xfrm>
            <a:off x="893885" y="5421867"/>
            <a:ext cx="96072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পরীক্ষায়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ভালো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ফলাফল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করার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জন্য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গাইড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বইয়েরও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দরকার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নেই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গৃহশিক্ষকেরও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দরকার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নেই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;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দরকার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শুধু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প্রবল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আর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কঠোর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অধ্যবসায়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-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তোমার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মতামত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দাও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968" y="1535613"/>
            <a:ext cx="5002530" cy="36218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16639" y="506136"/>
            <a:ext cx="2702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NikoshBAN" panose="02000000000000000000" pitchFamily="2" charset="0"/>
                <a:cs typeface="NikoshBAN" panose="02000000000000000000" pitchFamily="2" charset="0"/>
              </a:rPr>
              <a:t>বাড়ির</a:t>
            </a:r>
            <a:r>
              <a:rPr lang="en-US" sz="5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dirty="0" err="1"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en-US" sz="5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5400" dirty="0"/>
          </a:p>
        </p:txBody>
      </p:sp>
      <p:sp>
        <p:nvSpPr>
          <p:cNvPr id="10" name="Rectangle 9"/>
          <p:cNvSpPr/>
          <p:nvPr/>
        </p:nvSpPr>
        <p:spPr>
          <a:xfrm>
            <a:off x="307655" y="1393574"/>
            <a:ext cx="10972952" cy="5993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flipH="1">
            <a:off x="280987" y="437556"/>
            <a:ext cx="53337" cy="6206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0987" y="6640396"/>
            <a:ext cx="10980571" cy="49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flipH="1">
            <a:off x="11261556" y="437555"/>
            <a:ext cx="45719" cy="62518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flipH="1">
            <a:off x="10601423" y="483275"/>
            <a:ext cx="54853" cy="6206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88606" y="421794"/>
            <a:ext cx="10995810" cy="614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65746" y="5399006"/>
            <a:ext cx="1099581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flipH="1">
            <a:off x="893885" y="421794"/>
            <a:ext cx="45719" cy="6218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57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10112" y="437555"/>
            <a:ext cx="33223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NikoshBAN" panose="02000000000000000000" pitchFamily="2" charset="0"/>
                <a:cs typeface="NikoshBAN" panose="02000000000000000000" pitchFamily="2" charset="0"/>
              </a:rPr>
              <a:t>ধন্যবাদ</a:t>
            </a:r>
            <a:r>
              <a:rPr lang="en-US" sz="6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6000" dirty="0"/>
          </a:p>
        </p:txBody>
      </p:sp>
      <p:sp>
        <p:nvSpPr>
          <p:cNvPr id="11" name="Rectangle 10"/>
          <p:cNvSpPr/>
          <p:nvPr/>
        </p:nvSpPr>
        <p:spPr>
          <a:xfrm>
            <a:off x="307398" y="1358182"/>
            <a:ext cx="10972952" cy="5993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flipH="1">
            <a:off x="280987" y="437556"/>
            <a:ext cx="53337" cy="6206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80987" y="6640396"/>
            <a:ext cx="10980571" cy="49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flipH="1">
            <a:off x="11261556" y="437555"/>
            <a:ext cx="45719" cy="62518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10601423" y="483275"/>
            <a:ext cx="54853" cy="6206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88606" y="421794"/>
            <a:ext cx="10995810" cy="614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34324" y="5811740"/>
            <a:ext cx="1099581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flipH="1">
            <a:off x="1049055" y="421794"/>
            <a:ext cx="45719" cy="6218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2"/>
          <a:stretch/>
        </p:blipFill>
        <p:spPr>
          <a:xfrm>
            <a:off x="3235467" y="1558971"/>
            <a:ext cx="5071610" cy="410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80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5" t="-826" r="1785" b="826"/>
          <a:stretch/>
        </p:blipFill>
        <p:spPr>
          <a:xfrm>
            <a:off x="2194626" y="1636133"/>
            <a:ext cx="7097567" cy="43442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3761" y="297866"/>
            <a:ext cx="5151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/>
              <a:t>স্বাগতম</a:t>
            </a:r>
            <a:r>
              <a:rPr lang="en-US" sz="8000" dirty="0"/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2148906" y="1457300"/>
            <a:ext cx="45719" cy="462873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9455852" y="1457300"/>
            <a:ext cx="45719" cy="458301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49565" y="1457301"/>
            <a:ext cx="10972952" cy="5993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flipH="1">
            <a:off x="280987" y="437556"/>
            <a:ext cx="53337" cy="6206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80987" y="6640396"/>
            <a:ext cx="10980571" cy="49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flipH="1">
            <a:off x="11261556" y="437555"/>
            <a:ext cx="45719" cy="62518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flipH="1">
            <a:off x="10601423" y="483275"/>
            <a:ext cx="54853" cy="6206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88606" y="421794"/>
            <a:ext cx="10995810" cy="614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65746" y="6040319"/>
            <a:ext cx="1099581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1049055" y="421794"/>
            <a:ext cx="45719" cy="6218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95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57260" y="1261427"/>
            <a:ext cx="3614056" cy="51393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89246" y="5472890"/>
            <a:ext cx="361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অধ্যায়</a:t>
            </a:r>
            <a:r>
              <a:rPr lang="en-US" sz="24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: ১, </a:t>
            </a:r>
            <a:r>
              <a:rPr lang="en-US" sz="24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</a:t>
            </a:r>
            <a:r>
              <a:rPr lang="en-US" sz="24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: 13 </a:t>
            </a:r>
            <a:r>
              <a:rPr lang="en-US" sz="24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সময়</a:t>
            </a:r>
            <a:r>
              <a:rPr lang="en-US" sz="24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: ৫০ </a:t>
            </a:r>
            <a:r>
              <a:rPr lang="en-US" sz="24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মিনিট</a:t>
            </a:r>
            <a:r>
              <a:rPr lang="en-US" sz="24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4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71437" y="483275"/>
            <a:ext cx="2192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পরিচিতি</a:t>
            </a:r>
            <a:endParaRPr lang="en-US" sz="4800" dirty="0"/>
          </a:p>
        </p:txBody>
      </p:sp>
      <p:sp>
        <p:nvSpPr>
          <p:cNvPr id="12" name="TextBox 11"/>
          <p:cNvSpPr txBox="1"/>
          <p:nvPr/>
        </p:nvSpPr>
        <p:spPr>
          <a:xfrm>
            <a:off x="1049055" y="3280703"/>
            <a:ext cx="58401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NikoshBAN" pitchFamily="2" charset="0"/>
                <a:cs typeface="NikoshBAN" pitchFamily="2" charset="0"/>
              </a:rPr>
              <a:t>মো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: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আবু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হাচান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সরদার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</a:p>
          <a:p>
            <a:r>
              <a:rPr lang="en-US" sz="3600" dirty="0" err="1">
                <a:latin typeface="NikoshBAN" pitchFamily="2" charset="0"/>
                <a:cs typeface="NikoshBAN" pitchFamily="2" charset="0"/>
              </a:rPr>
              <a:t>প্রধান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</a:p>
          <a:p>
            <a:r>
              <a:rPr lang="en-US" sz="3600" dirty="0" err="1">
                <a:latin typeface="NikoshBAN" pitchFamily="2" charset="0"/>
                <a:cs typeface="NikoshBAN" pitchFamily="2" charset="0"/>
              </a:rPr>
              <a:t>চুয়াডাঙ্গা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কৃষ্ণনগর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মাধ্যমিক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বিদ্যালয়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,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  <a:p>
            <a:r>
              <a:rPr lang="en-US" sz="3600" dirty="0" err="1">
                <a:latin typeface="NikoshBAN" pitchFamily="2" charset="0"/>
                <a:cs typeface="NikoshBAN" pitchFamily="2" charset="0"/>
              </a:rPr>
              <a:t>যশোর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</a:p>
          <a:p>
            <a:r>
              <a:rPr lang="en-US" sz="3600" dirty="0" err="1">
                <a:latin typeface="NikoshBAN" pitchFamily="2" charset="0"/>
                <a:cs typeface="NikoshBAN" pitchFamily="2" charset="0"/>
              </a:rPr>
              <a:t>সেল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: ০১৭১৫৩০৯৪২৩ 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840" y="1333918"/>
            <a:ext cx="2214639" cy="200782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88606" y="1176406"/>
            <a:ext cx="10972952" cy="5993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flipH="1">
            <a:off x="280987" y="437556"/>
            <a:ext cx="53337" cy="6206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80987" y="6640396"/>
            <a:ext cx="10980571" cy="49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flipH="1">
            <a:off x="11261556" y="437555"/>
            <a:ext cx="45719" cy="62518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flipH="1">
            <a:off x="10601423" y="483275"/>
            <a:ext cx="54853" cy="6206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88606" y="421794"/>
            <a:ext cx="10995810" cy="614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11465" y="6375600"/>
            <a:ext cx="1099581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1049055" y="421794"/>
            <a:ext cx="45719" cy="6218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H="1">
            <a:off x="6813421" y="1206373"/>
            <a:ext cx="45719" cy="51692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9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52072" y="590310"/>
            <a:ext cx="3931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NikoshBAN" panose="02000000000000000000" pitchFamily="2" charset="0"/>
                <a:cs typeface="NikoshBAN" panose="02000000000000000000" pitchFamily="2" charset="0"/>
              </a:rPr>
              <a:t>শিখনফল</a:t>
            </a:r>
            <a:endParaRPr lang="en-US" sz="6000" dirty="0"/>
          </a:p>
        </p:txBody>
      </p:sp>
      <p:sp>
        <p:nvSpPr>
          <p:cNvPr id="8" name="TextBox 7"/>
          <p:cNvSpPr txBox="1"/>
          <p:nvPr/>
        </p:nvSpPr>
        <p:spPr>
          <a:xfrm>
            <a:off x="1264920" y="2468880"/>
            <a:ext cx="92361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NikoshBAN" panose="02000000000000000000" pitchFamily="2" charset="0"/>
                <a:cs typeface="NikoshBAN" panose="02000000000000000000" pitchFamily="2" charset="0"/>
              </a:rPr>
              <a:t>এই</a:t>
            </a:r>
            <a:r>
              <a:rPr lang="en-US" sz="4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>
                <a:latin typeface="NikoshBAN" panose="02000000000000000000" pitchFamily="2" charset="0"/>
                <a:cs typeface="NikoshBAN" panose="02000000000000000000" pitchFamily="2" charset="0"/>
              </a:rPr>
              <a:t>পাঠ</a:t>
            </a:r>
            <a:r>
              <a:rPr lang="en-US" sz="4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>
                <a:latin typeface="NikoshBAN" panose="02000000000000000000" pitchFamily="2" charset="0"/>
                <a:cs typeface="NikoshBAN" panose="02000000000000000000" pitchFamily="2" charset="0"/>
              </a:rPr>
              <a:t>শেষে</a:t>
            </a:r>
            <a:r>
              <a:rPr lang="en-US" sz="4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শিক্ষার্থীরা</a:t>
            </a:r>
            <a:r>
              <a:rPr lang="en-US" sz="4400" dirty="0">
                <a:latin typeface="NikoshBAN" panose="02000000000000000000" pitchFamily="2" charset="0"/>
                <a:cs typeface="NikoshBAN" panose="02000000000000000000" pitchFamily="2" charset="0"/>
              </a:rPr>
              <a:t>---</a:t>
            </a:r>
          </a:p>
          <a:p>
            <a:r>
              <a:rPr lang="en-US" sz="4400" dirty="0">
                <a:latin typeface="NikoshBAN" panose="02000000000000000000" pitchFamily="2" charset="0"/>
                <a:cs typeface="NikoshBAN" panose="02000000000000000000" pitchFamily="2" charset="0"/>
              </a:rPr>
              <a:t>1।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</a:t>
            </a:r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সের ধারণা ব্যাখ্যা করতে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lang="en-US" sz="4400" dirty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</a:p>
          <a:p>
            <a:r>
              <a:rPr lang="en-US" sz="4400" dirty="0">
                <a:latin typeface="NikoshBAN" panose="02000000000000000000" pitchFamily="2" charset="0"/>
                <a:cs typeface="NikoshBAN" panose="02000000000000000000" pitchFamily="2" charset="0"/>
              </a:rPr>
              <a:t>2। </a:t>
            </a:r>
            <a:r>
              <a:rPr lang="en-US" sz="4400" dirty="0" err="1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আত্মবিশ্বাসী</a:t>
            </a:r>
            <a:r>
              <a:rPr lang="en-US" sz="4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>
                <a:latin typeface="NikoshBAN" panose="02000000000000000000" pitchFamily="2" charset="0"/>
                <a:cs typeface="NikoshBAN" panose="02000000000000000000" pitchFamily="2" charset="0"/>
              </a:rPr>
              <a:t>হওয়ার</a:t>
            </a:r>
            <a:r>
              <a:rPr lang="en-US" sz="4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>
                <a:latin typeface="NikoshBAN" panose="02000000000000000000" pitchFamily="2" charset="0"/>
                <a:cs typeface="NikoshBAN" panose="02000000000000000000" pitchFamily="2" charset="0"/>
              </a:rPr>
              <a:t>গুরুত্ব</a:t>
            </a:r>
            <a:r>
              <a:rPr lang="en-US" sz="4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>
                <a:latin typeface="NikoshBAN" panose="02000000000000000000" pitchFamily="2" charset="0"/>
                <a:cs typeface="NikoshBAN" panose="02000000000000000000" pitchFamily="2" charset="0"/>
              </a:rPr>
              <a:t>ব্যাখ্যা</a:t>
            </a:r>
            <a:r>
              <a:rPr lang="en-US" sz="4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sz="4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lang="en-US" sz="4400" dirty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311463" y="1672331"/>
            <a:ext cx="10972952" cy="5993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H="1">
            <a:off x="280987" y="437556"/>
            <a:ext cx="53337" cy="6206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80987" y="6640396"/>
            <a:ext cx="10980571" cy="49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flipH="1">
            <a:off x="11261556" y="437555"/>
            <a:ext cx="45719" cy="62518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flipH="1">
            <a:off x="10601423" y="483275"/>
            <a:ext cx="54853" cy="6206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88606" y="421794"/>
            <a:ext cx="10995810" cy="614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34324" y="5674559"/>
            <a:ext cx="1099581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flipH="1">
            <a:off x="1049055" y="421794"/>
            <a:ext cx="45719" cy="6218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49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90" y="1615439"/>
            <a:ext cx="4672254" cy="32038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3"/>
          <a:stretch/>
        </p:blipFill>
        <p:spPr>
          <a:xfrm>
            <a:off x="5881836" y="1638602"/>
            <a:ext cx="4652294" cy="31806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21792" y="4892677"/>
            <a:ext cx="4579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ড: </a:t>
            </a:r>
            <a:r>
              <a:rPr lang="en-US" sz="4000" dirty="0" err="1" smtClean="0"/>
              <a:t>মুহম্মদ</a:t>
            </a:r>
            <a:r>
              <a:rPr lang="en-US" sz="4000" dirty="0" smtClean="0"/>
              <a:t> </a:t>
            </a:r>
            <a:r>
              <a:rPr lang="en-US" sz="4000" dirty="0" err="1" smtClean="0"/>
              <a:t>জাফর</a:t>
            </a:r>
            <a:r>
              <a:rPr lang="en-US" sz="4000" dirty="0" smtClean="0"/>
              <a:t> </a:t>
            </a:r>
            <a:r>
              <a:rPr lang="en-US" sz="4000" dirty="0" err="1" smtClean="0"/>
              <a:t>ইকবাল</a:t>
            </a:r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1280160" y="4911708"/>
            <a:ext cx="35978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ড: </a:t>
            </a:r>
            <a:r>
              <a:rPr lang="en-US" sz="4000" dirty="0" err="1" smtClean="0"/>
              <a:t>মুহম্মাদ</a:t>
            </a:r>
            <a:r>
              <a:rPr lang="en-US" sz="4000" dirty="0" smtClean="0"/>
              <a:t> </a:t>
            </a:r>
            <a:r>
              <a:rPr lang="en-US" sz="4000" dirty="0" err="1" smtClean="0"/>
              <a:t>ইউনুস</a:t>
            </a:r>
            <a:r>
              <a:rPr lang="en-US" sz="4000" dirty="0" smtClean="0"/>
              <a:t>  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2643444" y="5825631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আত্মবিশ্বাসী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ও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কাজে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সফল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দুজন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মানুষ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91873" y="437555"/>
            <a:ext cx="75770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তোমরা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ছবির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মানুষ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দুজনকে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চেন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324" y="1269393"/>
            <a:ext cx="10972952" cy="5993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flipH="1">
            <a:off x="280987" y="437556"/>
            <a:ext cx="53337" cy="6206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0987" y="6640396"/>
            <a:ext cx="10980571" cy="49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flipH="1">
            <a:off x="11261556" y="437555"/>
            <a:ext cx="45719" cy="62518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flipH="1">
            <a:off x="10601423" y="483275"/>
            <a:ext cx="54853" cy="6206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88606" y="421794"/>
            <a:ext cx="10995810" cy="614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65746" y="5673033"/>
            <a:ext cx="1099581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flipH="1">
            <a:off x="1049055" y="421794"/>
            <a:ext cx="45719" cy="6218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72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94773" y="474032"/>
            <a:ext cx="94063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NikoshBAN" panose="02000000000000000000" pitchFamily="2" charset="0"/>
                <a:cs typeface="NikoshBAN" panose="02000000000000000000" pitchFamily="2" charset="0"/>
              </a:rPr>
              <a:t>কাজে</a:t>
            </a:r>
            <a:r>
              <a:rPr lang="en-US" sz="6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dirty="0" err="1">
                <a:latin typeface="NikoshBAN" panose="02000000000000000000" pitchFamily="2" charset="0"/>
                <a:cs typeface="NikoshBAN" panose="02000000000000000000" pitchFamily="2" charset="0"/>
              </a:rPr>
              <a:t>সফলতা</a:t>
            </a:r>
            <a:r>
              <a:rPr lang="en-US" sz="6000" dirty="0"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6000" dirty="0" err="1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</a:t>
            </a:r>
            <a:r>
              <a:rPr lang="en-US" sz="6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6000" dirty="0"/>
          </a:p>
        </p:txBody>
      </p:sp>
      <p:sp>
        <p:nvSpPr>
          <p:cNvPr id="14" name="Rectangle 13"/>
          <p:cNvSpPr/>
          <p:nvPr/>
        </p:nvSpPr>
        <p:spPr>
          <a:xfrm>
            <a:off x="349565" y="1388119"/>
            <a:ext cx="10972952" cy="5993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flipH="1">
            <a:off x="280987" y="437556"/>
            <a:ext cx="53337" cy="6206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80987" y="6640396"/>
            <a:ext cx="10980571" cy="49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flipH="1">
            <a:off x="11261556" y="437555"/>
            <a:ext cx="45719" cy="62518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flipH="1">
            <a:off x="10601423" y="483275"/>
            <a:ext cx="54853" cy="6206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88606" y="421794"/>
            <a:ext cx="10995810" cy="614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21" name="Rectangle 20"/>
          <p:cNvSpPr/>
          <p:nvPr/>
        </p:nvSpPr>
        <p:spPr>
          <a:xfrm>
            <a:off x="265746" y="6040319"/>
            <a:ext cx="1099581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flipH="1">
            <a:off x="1049055" y="421794"/>
            <a:ext cx="45719" cy="6218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23" y="1489422"/>
            <a:ext cx="7772859" cy="450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12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1960" y="259080"/>
            <a:ext cx="11445240" cy="63398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4524240"/>
              </p:ext>
            </p:extLst>
          </p:nvPr>
        </p:nvGraphicFramePr>
        <p:xfrm>
          <a:off x="4907280" y="288925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Packager Shell Object" showAsIcon="1" r:id="rId4" imgW="914400" imgH="771480" progId="Package">
                  <p:embed/>
                </p:oleObj>
              </mc:Choice>
              <mc:Fallback>
                <p:oleObj name="Packager Shell Object" showAsIcon="1" r:id="rId4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07280" y="288925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55520" y="1005840"/>
            <a:ext cx="768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এসো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আমরা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এখন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ভিডিও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দেখি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601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7" b="4110"/>
          <a:stretch/>
        </p:blipFill>
        <p:spPr>
          <a:xfrm>
            <a:off x="6016079" y="1489873"/>
            <a:ext cx="4562434" cy="32936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7" r="6096"/>
          <a:stretch/>
        </p:blipFill>
        <p:spPr>
          <a:xfrm>
            <a:off x="1262755" y="1489873"/>
            <a:ext cx="4585343" cy="33175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54234" y="4716537"/>
            <a:ext cx="3189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লেখক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হুমায়ূন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আহমেদ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84105" y="5686450"/>
            <a:ext cx="7912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আত্মবিশ্বাসী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একজন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মানুষ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একজন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সফল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লেখক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74720" y="491782"/>
            <a:ext cx="472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ছবির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মানুষটি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কে</a:t>
            </a:r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 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    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93375" y="4897895"/>
            <a:ext cx="240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এটি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তাঁর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লেখা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বই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0987" y="1375548"/>
            <a:ext cx="10972952" cy="5993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flipH="1">
            <a:off x="280987" y="437556"/>
            <a:ext cx="53337" cy="6206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0987" y="6640396"/>
            <a:ext cx="10980571" cy="49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flipH="1">
            <a:off x="11261556" y="437555"/>
            <a:ext cx="45719" cy="62518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flipH="1">
            <a:off x="10601423" y="483275"/>
            <a:ext cx="54853" cy="6206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88606" y="421794"/>
            <a:ext cx="10995810" cy="614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88606" y="5475571"/>
            <a:ext cx="1099581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flipH="1">
            <a:off x="1049055" y="421794"/>
            <a:ext cx="45719" cy="6218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43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1"/>
          <a:stretch/>
        </p:blipFill>
        <p:spPr>
          <a:xfrm>
            <a:off x="6320094" y="1267427"/>
            <a:ext cx="3299863" cy="368543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700054" y="1286114"/>
            <a:ext cx="3692463" cy="3577795"/>
            <a:chOff x="1127759" y="997096"/>
            <a:chExt cx="4587241" cy="515986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8" r="7479"/>
            <a:stretch/>
          </p:blipFill>
          <p:spPr>
            <a:xfrm>
              <a:off x="1127759" y="997096"/>
              <a:ext cx="4587241" cy="515986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7566" y="997097"/>
              <a:ext cx="2087433" cy="1258424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2631492" y="4850305"/>
            <a:ext cx="1676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রবার্ট</a:t>
            </a:r>
            <a:r>
              <a:rPr lang="en-US" sz="3600" dirty="0" smtClean="0"/>
              <a:t> </a:t>
            </a:r>
            <a:r>
              <a:rPr lang="en-US" sz="3600" dirty="0" err="1" smtClean="0"/>
              <a:t>ব্রুস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20" name="TextBox 19"/>
          <p:cNvSpPr txBox="1"/>
          <p:nvPr/>
        </p:nvSpPr>
        <p:spPr>
          <a:xfrm>
            <a:off x="6373984" y="4806401"/>
            <a:ext cx="3736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এটি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যুদ্ধক্ষেত্র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96181" y="5486213"/>
            <a:ext cx="95052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NikoshBAN" panose="02000000000000000000" pitchFamily="2" charset="0"/>
                <a:cs typeface="NikoshBAN" panose="02000000000000000000" pitchFamily="2" charset="0"/>
              </a:rPr>
              <a:t>রবার্ট</a:t>
            </a:r>
            <a:r>
              <a:rPr lang="en-US" sz="2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>
                <a:latin typeface="NikoshBAN" panose="02000000000000000000" pitchFamily="2" charset="0"/>
                <a:cs typeface="NikoshBAN" panose="02000000000000000000" pitchFamily="2" charset="0"/>
              </a:rPr>
              <a:t>ব্রুস</a:t>
            </a:r>
            <a:r>
              <a:rPr lang="en-US" sz="2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>
                <a:latin typeface="NikoshBAN" panose="02000000000000000000" pitchFamily="2" charset="0"/>
                <a:cs typeface="NikoshBAN" panose="02000000000000000000" pitchFamily="2" charset="0"/>
              </a:rPr>
              <a:t>একজন</a:t>
            </a:r>
            <a:r>
              <a:rPr lang="en-US" sz="2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>
                <a:latin typeface="NikoshBAN" panose="02000000000000000000" pitchFamily="2" charset="0"/>
                <a:cs typeface="NikoshBAN" panose="02000000000000000000" pitchFamily="2" charset="0"/>
              </a:rPr>
              <a:t>ভালো</a:t>
            </a:r>
            <a:r>
              <a:rPr lang="en-US" sz="2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>
                <a:latin typeface="NikoshBAN" panose="02000000000000000000" pitchFamily="2" charset="0"/>
                <a:cs typeface="NikoshBAN" panose="02000000000000000000" pitchFamily="2" charset="0"/>
              </a:rPr>
              <a:t>যোদ্ধা</a:t>
            </a:r>
            <a:r>
              <a:rPr lang="en-US" sz="2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2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>
                <a:latin typeface="NikoshBAN" panose="02000000000000000000" pitchFamily="2" charset="0"/>
                <a:cs typeface="NikoshBAN" panose="02000000000000000000" pitchFamily="2" charset="0"/>
              </a:rPr>
              <a:t>যোগ্য</a:t>
            </a:r>
            <a:r>
              <a:rPr lang="en-US" sz="2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>
                <a:latin typeface="NikoshBAN" panose="02000000000000000000" pitchFamily="2" charset="0"/>
                <a:cs typeface="NikoshBAN" panose="02000000000000000000" pitchFamily="2" charset="0"/>
              </a:rPr>
              <a:t>রাজা</a:t>
            </a:r>
            <a:r>
              <a:rPr lang="en-US" sz="2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>
                <a:latin typeface="NikoshBAN" panose="02000000000000000000" pitchFamily="2" charset="0"/>
                <a:cs typeface="NikoshBAN" panose="02000000000000000000" pitchFamily="2" charset="0"/>
              </a:rPr>
              <a:t>ছিলেন।তিনি</a:t>
            </a:r>
            <a:r>
              <a:rPr lang="en-US" sz="2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>
                <a:latin typeface="NikoshBAN" panose="02000000000000000000" pitchFamily="2" charset="0"/>
                <a:cs typeface="NikoshBAN" panose="02000000000000000000" pitchFamily="2" charset="0"/>
              </a:rPr>
              <a:t>পর</a:t>
            </a:r>
            <a:r>
              <a:rPr lang="en-US" sz="2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>
                <a:latin typeface="NikoshBAN" panose="02000000000000000000" pitchFamily="2" charset="0"/>
                <a:cs typeface="NikoshBAN" panose="02000000000000000000" pitchFamily="2" charset="0"/>
              </a:rPr>
              <a:t>পর</a:t>
            </a:r>
            <a:r>
              <a:rPr lang="en-US" sz="2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>
                <a:latin typeface="NikoshBAN" panose="02000000000000000000" pitchFamily="2" charset="0"/>
                <a:cs typeface="NikoshBAN" panose="02000000000000000000" pitchFamily="2" charset="0"/>
              </a:rPr>
              <a:t>পাঁচবার</a:t>
            </a:r>
            <a:r>
              <a:rPr lang="en-US" sz="2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>
                <a:latin typeface="NikoshBAN" panose="02000000000000000000" pitchFamily="2" charset="0"/>
                <a:cs typeface="NikoshBAN" panose="02000000000000000000" pitchFamily="2" charset="0"/>
              </a:rPr>
              <a:t>যুদ্ধে</a:t>
            </a:r>
            <a:r>
              <a:rPr lang="en-US" sz="2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>
                <a:latin typeface="NikoshBAN" panose="02000000000000000000" pitchFamily="2" charset="0"/>
                <a:cs typeface="NikoshBAN" panose="02000000000000000000" pitchFamily="2" charset="0"/>
              </a:rPr>
              <a:t>পরাজিত</a:t>
            </a:r>
            <a:r>
              <a:rPr lang="en-US" sz="2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>
                <a:latin typeface="NikoshBAN" panose="02000000000000000000" pitchFamily="2" charset="0"/>
                <a:cs typeface="NikoshBAN" panose="02000000000000000000" pitchFamily="2" charset="0"/>
              </a:rPr>
              <a:t>হয়ে</a:t>
            </a:r>
            <a:r>
              <a:rPr lang="en-US" sz="2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শত্রুদের</a:t>
            </a:r>
            <a:r>
              <a:rPr lang="en-US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>
                <a:latin typeface="NikoshBAN" panose="02000000000000000000" pitchFamily="2" charset="0"/>
                <a:cs typeface="NikoshBAN" panose="02000000000000000000" pitchFamily="2" charset="0"/>
              </a:rPr>
              <a:t>হাত</a:t>
            </a:r>
            <a:r>
              <a:rPr lang="en-US" sz="2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2000" dirty="0" err="1">
                <a:latin typeface="NikoshBAN" panose="02000000000000000000" pitchFamily="2" charset="0"/>
                <a:cs typeface="NikoshBAN" panose="02000000000000000000" pitchFamily="2" charset="0"/>
              </a:rPr>
              <a:t>বাঁচতে</a:t>
            </a:r>
            <a:r>
              <a:rPr lang="en-US" sz="2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>
                <a:latin typeface="NikoshBAN" panose="02000000000000000000" pitchFamily="2" charset="0"/>
                <a:cs typeface="NikoshBAN" panose="02000000000000000000" pitchFamily="2" charset="0"/>
              </a:rPr>
              <a:t>এক</a:t>
            </a:r>
            <a:r>
              <a:rPr lang="en-US" sz="2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>
                <a:latin typeface="NikoshBAN" panose="02000000000000000000" pitchFamily="2" charset="0"/>
                <a:cs typeface="NikoshBAN" panose="02000000000000000000" pitchFamily="2" charset="0"/>
              </a:rPr>
              <a:t>গুহায়</a:t>
            </a:r>
            <a:r>
              <a:rPr lang="en-US" sz="2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>
                <a:latin typeface="NikoshBAN" panose="02000000000000000000" pitchFamily="2" charset="0"/>
                <a:cs typeface="NikoshBAN" panose="02000000000000000000" pitchFamily="2" charset="0"/>
              </a:rPr>
              <a:t>আশ্রয়</a:t>
            </a:r>
            <a:r>
              <a:rPr lang="en-US" sz="2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>
                <a:latin typeface="NikoshBAN" panose="02000000000000000000" pitchFamily="2" charset="0"/>
                <a:cs typeface="NikoshBAN" panose="02000000000000000000" pitchFamily="2" charset="0"/>
              </a:rPr>
              <a:t>নিলেন</a:t>
            </a:r>
            <a:r>
              <a:rPr lang="en-US" sz="2000" dirty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2000" dirty="0" err="1">
                <a:latin typeface="NikoshBAN" panose="02000000000000000000" pitchFamily="2" charset="0"/>
                <a:cs typeface="NikoshBAN" panose="02000000000000000000" pitchFamily="2" charset="0"/>
              </a:rPr>
              <a:t>সেখানে</a:t>
            </a:r>
            <a:r>
              <a:rPr lang="en-US" sz="2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>
                <a:latin typeface="NikoshBAN" panose="02000000000000000000" pitchFamily="2" charset="0"/>
                <a:cs typeface="NikoshBAN" panose="02000000000000000000" pitchFamily="2" charset="0"/>
              </a:rPr>
              <a:t>এক</a:t>
            </a:r>
            <a:r>
              <a:rPr lang="en-US" sz="2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>
                <a:latin typeface="NikoshBAN" panose="02000000000000000000" pitchFamily="2" charset="0"/>
                <a:cs typeface="NikoshBAN" panose="02000000000000000000" pitchFamily="2" charset="0"/>
              </a:rPr>
              <a:t>মাকড়সা</a:t>
            </a:r>
            <a:r>
              <a:rPr lang="en-US" sz="2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>
                <a:latin typeface="NikoshBAN" panose="02000000000000000000" pitchFamily="2" charset="0"/>
                <a:cs typeface="NikoshBAN" panose="02000000000000000000" pitchFamily="2" charset="0"/>
              </a:rPr>
              <a:t>তাঁকে</a:t>
            </a:r>
            <a:r>
              <a:rPr lang="en-US" sz="2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>
                <a:latin typeface="NikoshBAN" panose="02000000000000000000" pitchFamily="2" charset="0"/>
                <a:cs typeface="NikoshBAN" panose="02000000000000000000" pitchFamily="2" charset="0"/>
              </a:rPr>
              <a:t>নতুন</a:t>
            </a:r>
            <a:r>
              <a:rPr lang="en-US" sz="2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2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>
                <a:latin typeface="NikoshBAN" panose="02000000000000000000" pitchFamily="2" charset="0"/>
                <a:cs typeface="NikoshBAN" panose="02000000000000000000" pitchFamily="2" charset="0"/>
              </a:rPr>
              <a:t>যুদ্ধ</a:t>
            </a:r>
            <a:r>
              <a:rPr lang="en-US" sz="2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>
                <a:latin typeface="NikoshBAN" panose="02000000000000000000" pitchFamily="2" charset="0"/>
                <a:cs typeface="NikoshBAN" panose="02000000000000000000" pitchFamily="2" charset="0"/>
              </a:rPr>
              <a:t>করার</a:t>
            </a:r>
            <a:r>
              <a:rPr lang="en-US" sz="2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</a:t>
            </a:r>
            <a:r>
              <a:rPr lang="en-US" sz="2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>
                <a:latin typeface="NikoshBAN" panose="02000000000000000000" pitchFamily="2" charset="0"/>
                <a:cs typeface="NikoshBAN" panose="02000000000000000000" pitchFamily="2" charset="0"/>
              </a:rPr>
              <a:t>এনে</a:t>
            </a:r>
            <a:r>
              <a:rPr lang="en-US" sz="2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>
                <a:latin typeface="NikoshBAN" panose="02000000000000000000" pitchFamily="2" charset="0"/>
                <a:cs typeface="NikoshBAN" panose="02000000000000000000" pitchFamily="2" charset="0"/>
              </a:rPr>
              <a:t>দেয়</a:t>
            </a:r>
            <a:r>
              <a:rPr lang="en-US" sz="2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>
                <a:latin typeface="NikoshBAN" panose="02000000000000000000" pitchFamily="2" charset="0"/>
                <a:cs typeface="NikoshBAN" panose="02000000000000000000" pitchFamily="2" charset="0"/>
              </a:rPr>
              <a:t>ফলে</a:t>
            </a:r>
            <a:r>
              <a:rPr lang="en-US" sz="2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>
                <a:latin typeface="NikoshBAN" panose="02000000000000000000" pitchFamily="2" charset="0"/>
                <a:cs typeface="NikoshBAN" panose="02000000000000000000" pitchFamily="2" charset="0"/>
              </a:rPr>
              <a:t>তিনি</a:t>
            </a:r>
            <a:r>
              <a:rPr lang="en-US" sz="2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>
                <a:latin typeface="NikoshBAN" panose="02000000000000000000" pitchFamily="2" charset="0"/>
                <a:cs typeface="NikoshBAN" panose="02000000000000000000" pitchFamily="2" charset="0"/>
              </a:rPr>
              <a:t>পরর্বতীতে</a:t>
            </a:r>
            <a:r>
              <a:rPr lang="en-US" sz="2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>
                <a:latin typeface="NikoshBAN" panose="02000000000000000000" pitchFamily="2" charset="0"/>
                <a:cs typeface="NikoshBAN" panose="02000000000000000000" pitchFamily="2" charset="0"/>
              </a:rPr>
              <a:t>যুদ্ধে</a:t>
            </a:r>
            <a:r>
              <a:rPr lang="en-US" sz="2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>
                <a:latin typeface="NikoshBAN" panose="02000000000000000000" pitchFamily="2" charset="0"/>
                <a:cs typeface="NikoshBAN" panose="02000000000000000000" pitchFamily="2" charset="0"/>
              </a:rPr>
              <a:t>জয়লাভ</a:t>
            </a:r>
            <a:r>
              <a:rPr lang="en-US" sz="2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>
                <a:latin typeface="NikoshBAN" panose="02000000000000000000" pitchFamily="2" charset="0"/>
                <a:cs typeface="NikoshBAN" panose="02000000000000000000" pitchFamily="2" charset="0"/>
              </a:rPr>
              <a:t>করেন</a:t>
            </a:r>
            <a:r>
              <a:rPr lang="en-US" sz="2000" dirty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2000" dirty="0" err="1">
                <a:latin typeface="NikoshBAN" panose="02000000000000000000" pitchFamily="2" charset="0"/>
                <a:cs typeface="NikoshBAN" panose="02000000000000000000" pitchFamily="2" charset="0"/>
              </a:rPr>
              <a:t>এটা</a:t>
            </a:r>
            <a:r>
              <a:rPr lang="en-US" sz="2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>
                <a:latin typeface="NikoshBAN" panose="02000000000000000000" pitchFamily="2" charset="0"/>
                <a:cs typeface="NikoshBAN" panose="02000000000000000000" pitchFamily="2" charset="0"/>
              </a:rPr>
              <a:t>সম্ভব</a:t>
            </a:r>
            <a:r>
              <a:rPr lang="en-US" sz="2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>
                <a:latin typeface="NikoshBAN" panose="02000000000000000000" pitchFamily="2" charset="0"/>
                <a:cs typeface="NikoshBAN" panose="02000000000000000000" pitchFamily="2" charset="0"/>
              </a:rPr>
              <a:t>হয়েছিল</a:t>
            </a:r>
            <a:r>
              <a:rPr lang="en-US" sz="2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>
                <a:latin typeface="NikoshBAN" panose="02000000000000000000" pitchFamily="2" charset="0"/>
                <a:cs typeface="NikoshBAN" panose="02000000000000000000" pitchFamily="2" charset="0"/>
              </a:rPr>
              <a:t>তাঁর</a:t>
            </a:r>
            <a:r>
              <a:rPr lang="en-US" sz="2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>
                <a:latin typeface="NikoshBAN" panose="02000000000000000000" pitchFamily="2" charset="0"/>
                <a:cs typeface="NikoshBAN" panose="02000000000000000000" pitchFamily="2" charset="0"/>
              </a:rPr>
              <a:t>প্রবল</a:t>
            </a:r>
            <a:r>
              <a:rPr lang="en-US" sz="2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আত্মবিশ্বাসের</a:t>
            </a:r>
            <a:r>
              <a:rPr lang="en-US" sz="2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কারণে</a:t>
            </a:r>
            <a:r>
              <a:rPr lang="en-US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   </a:t>
            </a:r>
            <a:endParaRPr lang="en-US" sz="2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59480" y="421636"/>
            <a:ext cx="4922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ছবির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মানুষটি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কে</a:t>
            </a:r>
            <a:r>
              <a:rPr lang="bn-BD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 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    </a:t>
            </a:r>
            <a:endParaRPr lang="en-US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1463" y="1177169"/>
            <a:ext cx="10972952" cy="5993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flipH="1">
            <a:off x="280987" y="437556"/>
            <a:ext cx="53337" cy="6206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80987" y="6640396"/>
            <a:ext cx="10980571" cy="49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flipH="1">
            <a:off x="11261556" y="437555"/>
            <a:ext cx="45719" cy="62518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flipH="1">
            <a:off x="10601423" y="483275"/>
            <a:ext cx="54853" cy="6206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88606" y="421794"/>
            <a:ext cx="10995810" cy="614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34324" y="5359055"/>
            <a:ext cx="1099581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flipH="1">
            <a:off x="1049055" y="421794"/>
            <a:ext cx="45719" cy="6218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28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1844</TotalTime>
  <Words>762</Words>
  <Application>Microsoft Office PowerPoint</Application>
  <PresentationFormat>Widescreen</PresentationFormat>
  <Paragraphs>85</Paragraphs>
  <Slides>19</Slides>
  <Notes>16</Notes>
  <HiddenSlides>1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NikoshBAN</vt:lpstr>
      <vt:lpstr>Vrinda</vt:lpstr>
      <vt:lpstr>Office Theme</vt:lpstr>
      <vt:lpstr>Package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স্বাগতম </dc:title>
  <dc:creator>AS</dc:creator>
  <cp:lastModifiedBy>DELL</cp:lastModifiedBy>
  <cp:revision>322</cp:revision>
  <dcterms:created xsi:type="dcterms:W3CDTF">2015-05-18T07:04:25Z</dcterms:created>
  <dcterms:modified xsi:type="dcterms:W3CDTF">2016-08-07T05:56:45Z</dcterms:modified>
</cp:coreProperties>
</file>